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6" r:id="rId2"/>
    <p:sldId id="299" r:id="rId3"/>
    <p:sldId id="298" r:id="rId4"/>
    <p:sldId id="300" r:id="rId5"/>
    <p:sldId id="289" r:id="rId6"/>
    <p:sldId id="278" r:id="rId7"/>
    <p:sldId id="287" r:id="rId8"/>
    <p:sldId id="266" r:id="rId9"/>
    <p:sldId id="270" r:id="rId10"/>
    <p:sldId id="267" r:id="rId11"/>
    <p:sldId id="271" r:id="rId12"/>
    <p:sldId id="268" r:id="rId13"/>
    <p:sldId id="275" r:id="rId14"/>
    <p:sldId id="269" r:id="rId15"/>
    <p:sldId id="272" r:id="rId16"/>
    <p:sldId id="276" r:id="rId17"/>
    <p:sldId id="277" r:id="rId18"/>
    <p:sldId id="279" r:id="rId19"/>
    <p:sldId id="280" r:id="rId20"/>
    <p:sldId id="282" r:id="rId21"/>
    <p:sldId id="273" r:id="rId22"/>
    <p:sldId id="284" r:id="rId23"/>
    <p:sldId id="288" r:id="rId24"/>
    <p:sldId id="274" r:id="rId25"/>
    <p:sldId id="283" r:id="rId26"/>
    <p:sldId id="285" r:id="rId27"/>
    <p:sldId id="292" r:id="rId28"/>
    <p:sldId id="291" r:id="rId29"/>
    <p:sldId id="293" r:id="rId30"/>
    <p:sldId id="296" r:id="rId31"/>
    <p:sldId id="297" r:id="rId32"/>
    <p:sldId id="294" r:id="rId33"/>
    <p:sldId id="295" r:id="rId34"/>
    <p:sldId id="301" r:id="rId35"/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Untitled Section" id="{65C239B4-CF15-BF48-86BE-30EAF14BC6A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13"/>
    <p:restoredTop sz="86370"/>
  </p:normalViewPr>
  <p:slideViewPr>
    <p:cSldViewPr snapToGrid="0">
      <p:cViewPr varScale="1">
        <p:scale>
          <a:sx n="201" d="100"/>
          <a:sy n="201" d="100"/>
        </p:scale>
        <p:origin x="824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2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2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If you are only doing code with agentic AI, you are doing it 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03836" y="3816752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C619CAD-871C-CF37-3F3A-DF36CF28C1A2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37F4563-61BD-9463-32A8-0DA920027135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25827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7C0F1-2630-B93F-BCDC-F96066A1F64B}"/>
              </a:ext>
            </a:extLst>
          </p:cNvPr>
          <p:cNvSpPr/>
          <p:nvPr/>
        </p:nvSpPr>
        <p:spPr>
          <a:xfrm>
            <a:off x="1058779" y="171650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Vomit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8DE08-523D-6029-0226-CA7DFB2D8521}"/>
              </a:ext>
            </a:extLst>
          </p:cNvPr>
          <p:cNvSpPr/>
          <p:nvPr/>
        </p:nvSpPr>
        <p:spPr>
          <a:xfrm>
            <a:off x="1892969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baseline="30000" dirty="0">
                <a:solidFill>
                  <a:schemeClr val="tx1"/>
                </a:solidFill>
              </a:rPr>
              <a:t>st</a:t>
            </a:r>
            <a:r>
              <a:rPr lang="en-US" sz="1050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C1BFA-A4D5-7597-BF63-A0BE2CF9A146}"/>
              </a:ext>
            </a:extLst>
          </p:cNvPr>
          <p:cNvSpPr/>
          <p:nvPr/>
        </p:nvSpPr>
        <p:spPr>
          <a:xfrm>
            <a:off x="2707105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BEFB8-7CCE-AB4D-5D7C-AC78E7899A0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88169" y="198120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A1C4E-A070-CEC4-0C8B-842AD585356A}"/>
              </a:ext>
            </a:extLst>
          </p:cNvPr>
          <p:cNvSpPr txBox="1"/>
          <p:nvPr/>
        </p:nvSpPr>
        <p:spPr>
          <a:xfrm>
            <a:off x="1025056" y="225391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VoiceToText.Cleanup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26682-D40B-6C57-5A0D-1F440F06AE03}"/>
              </a:ext>
            </a:extLst>
          </p:cNvPr>
          <p:cNvSpPr/>
          <p:nvPr/>
        </p:nvSpPr>
        <p:spPr>
          <a:xfrm>
            <a:off x="1211179" y="277528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54CC15-D5B7-AE31-C3C3-8F933CFE96BE}"/>
              </a:ext>
            </a:extLst>
          </p:cNvPr>
          <p:cNvCxnSpPr/>
          <p:nvPr/>
        </p:nvCxnSpPr>
        <p:spPr>
          <a:xfrm>
            <a:off x="2402305" y="198922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F8241-E9B1-A6DE-F62B-0E8DC9C3CC28}"/>
              </a:ext>
            </a:extLst>
          </p:cNvPr>
          <p:cNvSpPr txBox="1"/>
          <p:nvPr/>
        </p:nvSpPr>
        <p:spPr>
          <a:xfrm>
            <a:off x="1997501" y="144937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RefineAndClarify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28C76-665B-2A83-92CC-736B04CA7CDE}"/>
              </a:ext>
            </a:extLst>
          </p:cNvPr>
          <p:cNvSpPr/>
          <p:nvPr/>
        </p:nvSpPr>
        <p:spPr>
          <a:xfrm>
            <a:off x="1034715" y="1060785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Interview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B3649-BBF5-814F-74D8-61BF73C3B068}"/>
              </a:ext>
            </a:extLst>
          </p:cNvPr>
          <p:cNvCxnSpPr/>
          <p:nvPr/>
        </p:nvCxnSpPr>
        <p:spPr>
          <a:xfrm>
            <a:off x="729916" y="132548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572BE78-BEF3-1620-B2C2-0CF229A21328}"/>
              </a:ext>
            </a:extLst>
          </p:cNvPr>
          <p:cNvSpPr/>
          <p:nvPr/>
        </p:nvSpPr>
        <p:spPr>
          <a:xfrm>
            <a:off x="453190" y="4381860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1A4F90-C1DD-EBA0-BE24-2B7CEB60602E}"/>
              </a:ext>
            </a:extLst>
          </p:cNvPr>
          <p:cNvSpPr/>
          <p:nvPr/>
        </p:nvSpPr>
        <p:spPr>
          <a:xfrm>
            <a:off x="453190" y="5229724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Say -f</a:t>
            </a:r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570A-5276-3444-8703-5393AE77734B}"/>
              </a:ext>
            </a:extLst>
          </p:cNvPr>
          <p:cNvSpPr txBox="1"/>
          <p:nvPr/>
        </p:nvSpPr>
        <p:spPr>
          <a:xfrm>
            <a:off x="6843860" y="461913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AAF2-D31A-1ECD-6C19-BD515CFF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26" y="1421366"/>
            <a:ext cx="762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2DE8-627E-3025-D379-C5A49408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6" y="2654300"/>
            <a:ext cx="8255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BFDF-DD58-A4B7-D2F4-62846BD3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26" y="3836434"/>
            <a:ext cx="1219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95E4B-A7EC-A039-ABA2-9631285D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8" y="1421366"/>
            <a:ext cx="6731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0B9AB-9484-8EA2-9218-3ED9E9D1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478" y="2670249"/>
            <a:ext cx="10541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12DC0-8D34-3854-6B28-283AE727F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430" y="2837416"/>
            <a:ext cx="12446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191FD-4CF7-36B4-19EC-767784E30B0B}"/>
              </a:ext>
            </a:extLst>
          </p:cNvPr>
          <p:cNvSpPr txBox="1"/>
          <p:nvPr/>
        </p:nvSpPr>
        <p:spPr>
          <a:xfrm>
            <a:off x="8431619" y="2670249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7CB29-A918-86F7-A8A3-7A0753F20784}"/>
              </a:ext>
            </a:extLst>
          </p:cNvPr>
          <p:cNvSpPr txBox="1"/>
          <p:nvPr/>
        </p:nvSpPr>
        <p:spPr>
          <a:xfrm>
            <a:off x="5511209" y="3836434"/>
            <a:ext cx="10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545350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BDD4-9E76-2229-A6B6-171F60E8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81" y="605928"/>
            <a:ext cx="9631898" cy="35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FA0-98C9-4C9F-638E-C593427BC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Retreat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5C734-38F5-51DE-0787-490BCA6FEF31}"/>
              </a:ext>
            </a:extLst>
          </p:cNvPr>
          <p:cNvSpPr/>
          <p:nvPr/>
        </p:nvSpPr>
        <p:spPr>
          <a:xfrm>
            <a:off x="1718631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B8458-D690-AB94-CA11-92BDCB117BAF}"/>
              </a:ext>
            </a:extLst>
          </p:cNvPr>
          <p:cNvSpPr/>
          <p:nvPr/>
        </p:nvSpPr>
        <p:spPr>
          <a:xfrm>
            <a:off x="4983296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852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936523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r>
              <a:rPr lang="en-US" baseline="0" dirty="0"/>
              <a:t> a second brain</a:t>
            </a:r>
            <a:br>
              <a:rPr lang="en-US" baseline="0" dirty="0"/>
            </a:br>
            <a:br>
              <a:rPr lang="en-US" dirty="0"/>
            </a:br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20F18-466B-C53F-FB34-C95EB5A41A3A}"/>
              </a:ext>
            </a:extLst>
          </p:cNvPr>
          <p:cNvSpPr/>
          <p:nvPr/>
        </p:nvSpPr>
        <p:spPr>
          <a:xfrm>
            <a:off x="4538949" y="1035586"/>
            <a:ext cx="2721167" cy="1509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6A69C-4F15-71AB-01E4-316488742094}"/>
              </a:ext>
            </a:extLst>
          </p:cNvPr>
          <p:cNvSpPr/>
          <p:nvPr/>
        </p:nvSpPr>
        <p:spPr>
          <a:xfrm>
            <a:off x="2655065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C06C9-3D09-40A7-2875-AB6E893F7D38}"/>
              </a:ext>
            </a:extLst>
          </p:cNvPr>
          <p:cNvSpPr/>
          <p:nvPr/>
        </p:nvSpPr>
        <p:spPr>
          <a:xfrm>
            <a:off x="6674386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garbage</a:t>
            </a:r>
          </a:p>
        </p:txBody>
      </p:sp>
    </p:spTree>
    <p:extLst>
      <p:ext uri="{BB962C8B-B14F-4D97-AF65-F5344CB8AC3E}">
        <p14:creationId xmlns:p14="http://schemas.microsoft.com/office/powerpoint/2010/main" val="1504940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530-D72E-28C4-9040-7FE55F670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Vomit</a:t>
            </a:r>
          </a:p>
        </p:txBody>
      </p:sp>
    </p:spTree>
    <p:extLst>
      <p:ext uri="{BB962C8B-B14F-4D97-AF65-F5344CB8AC3E}">
        <p14:creationId xmlns:p14="http://schemas.microsoft.com/office/powerpoint/2010/main" val="1439346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C6CE4-0A74-118E-E81B-70057A768E81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0EF2-E7C6-2D33-E887-601E768FCB84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C54FE-1D71-B163-5BE9-A818356C62B2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60FE8-CB98-E956-618D-95EE17852CAB}"/>
              </a:ext>
            </a:extLst>
          </p:cNvPr>
          <p:cNvSpPr txBox="1"/>
          <p:nvPr/>
        </p:nvSpPr>
        <p:spPr>
          <a:xfrm>
            <a:off x="1534511" y="203753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B3E5D-F36D-02F6-4B98-ED7E5F8B074E}"/>
              </a:ext>
            </a:extLst>
          </p:cNvPr>
          <p:cNvCxnSpPr>
            <a:cxnSpLocks/>
          </p:cNvCxnSpPr>
          <p:nvPr/>
        </p:nvCxnSpPr>
        <p:spPr>
          <a:xfrm>
            <a:off x="3379076" y="2874578"/>
            <a:ext cx="1476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B0CC9-BAC8-A51C-E776-D67630D196E5}"/>
              </a:ext>
            </a:extLst>
          </p:cNvPr>
          <p:cNvSpPr txBox="1"/>
          <p:nvPr/>
        </p:nvSpPr>
        <p:spPr>
          <a:xfrm>
            <a:off x="3379076" y="2406868"/>
            <a:ext cx="17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&amp; Clarify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D7517-4B0A-73CF-83EF-5446EBB4A109}"/>
              </a:ext>
            </a:extLst>
          </p:cNvPr>
          <p:cNvSpPr txBox="1"/>
          <p:nvPr/>
        </p:nvSpPr>
        <p:spPr>
          <a:xfrm>
            <a:off x="4109545" y="4866290"/>
            <a:ext cx="4466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“Done is better than perfect”</a:t>
            </a:r>
          </a:p>
          <a:p>
            <a:r>
              <a:rPr lang="en-US" dirty="0"/>
              <a:t>“Perfect is the enemy of the good”</a:t>
            </a:r>
          </a:p>
          <a:p>
            <a:r>
              <a:rPr lang="en-US" dirty="0"/>
              <a:t>“The simplest thing that can possibly work”</a:t>
            </a:r>
          </a:p>
          <a:p>
            <a:r>
              <a:rPr lang="en-US" dirty="0"/>
              <a:t>“YAGNI”</a:t>
            </a:r>
          </a:p>
        </p:txBody>
      </p:sp>
    </p:spTree>
    <p:extLst>
      <p:ext uri="{BB962C8B-B14F-4D97-AF65-F5344CB8AC3E}">
        <p14:creationId xmlns:p14="http://schemas.microsoft.com/office/powerpoint/2010/main" val="527028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A5F-FFF1-A8BE-0313-54F439431B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EAA47-9F72-E903-98CE-118A52211734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735C5-779B-A624-4CB7-5B224419D1C5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Collectin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8988DD-3FF7-C66E-7E9F-25676EE658A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DEA7A6-D4A5-1A06-9E0E-C3A4BBC7A3E7}"/>
              </a:ext>
            </a:extLst>
          </p:cNvPr>
          <p:cNvSpPr txBox="1"/>
          <p:nvPr/>
        </p:nvSpPr>
        <p:spPr>
          <a:xfrm>
            <a:off x="1680497" y="1988347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39595-4230-C507-6D7B-327FB9ACB8B2}"/>
              </a:ext>
            </a:extLst>
          </p:cNvPr>
          <p:cNvCxnSpPr/>
          <p:nvPr/>
        </p:nvCxnSpPr>
        <p:spPr>
          <a:xfrm flipV="1">
            <a:off x="3379076" y="2874578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42B72-2CF0-04B3-D802-401EA29F899D}"/>
              </a:ext>
            </a:extLst>
          </p:cNvPr>
          <p:cNvSpPr/>
          <p:nvPr/>
        </p:nvSpPr>
        <p:spPr>
          <a:xfrm>
            <a:off x="4004441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Refined Output</a:t>
            </a:r>
          </a:p>
        </p:txBody>
      </p:sp>
    </p:spTree>
    <p:extLst>
      <p:ext uri="{BB962C8B-B14F-4D97-AF65-F5344CB8AC3E}">
        <p14:creationId xmlns:p14="http://schemas.microsoft.com/office/powerpoint/2010/main" val="88272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Complexity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2. See  Abstractions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3. Create reuseable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2326</Words>
  <Application>Microsoft Macintosh PowerPoint</Application>
  <PresentationFormat>Widescreen</PresentationFormat>
  <Paragraphs>413</Paragraphs>
  <Slides>44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-apple-system</vt:lpstr>
      <vt:lpstr>Andale Mono</vt:lpstr>
      <vt:lpstr>Aptos</vt:lpstr>
      <vt:lpstr>Aptos Display</vt:lpstr>
      <vt:lpstr>Arial</vt:lpstr>
      <vt:lpstr>Broadway</vt:lpstr>
      <vt:lpstr>Fira Code</vt:lpstr>
      <vt:lpstr>Menlo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== Daily Journal</vt:lpstr>
      <vt:lpstr>Retreat </vt:lpstr>
      <vt:lpstr>Building a second brain  Collect Organize Distill Extract</vt:lpstr>
      <vt:lpstr>PowerPoint Presentation</vt:lpstr>
      <vt:lpstr>Vomit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19</cp:revision>
  <dcterms:created xsi:type="dcterms:W3CDTF">2026-01-14T02:57:35Z</dcterms:created>
  <dcterms:modified xsi:type="dcterms:W3CDTF">2026-01-18T05:20:25Z</dcterms:modified>
</cp:coreProperties>
</file>